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89750" cy="10021888"/>
  <p:embeddedFontLst>
    <p:embeddedFont>
      <p:font typeface="Matilda" panose="020B0604020202020204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408"/>
    <a:srgbClr val="6CA62C"/>
    <a:srgbClr val="8E0000"/>
    <a:srgbClr val="5F9127"/>
    <a:srgbClr val="456A1C"/>
    <a:srgbClr val="DEA900"/>
    <a:srgbClr val="E4931C"/>
    <a:srgbClr val="FFE89F"/>
    <a:srgbClr val="008080"/>
    <a:srgbClr val="27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1276756"/>
            <a:ext cx="5688632" cy="2800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normalizeH="0" baseline="0" noProof="0" dirty="0" smtClean="0">
                <a:ln w="11430"/>
                <a:blipFill dpi="0" rotWithShape="1">
                  <a:blip r:embed="rId2"/>
                  <a:srcRect/>
                  <a:tile tx="0" ty="0" sx="50000" sy="5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Осень</a:t>
            </a:r>
            <a:r>
              <a:rPr kumimoji="0" lang="ru-RU" sz="5400" b="1" i="0" u="none" strike="noStrike" kern="1200" normalizeH="0" noProof="0" dirty="0" smtClean="0">
                <a:ln w="11430"/>
                <a:blipFill dpi="0" rotWithShape="1">
                  <a:blip r:embed="rId2"/>
                  <a:srcRect/>
                  <a:tile tx="0" ty="0" sx="50000" sy="5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чудная пора, ее любит детвора!</a:t>
            </a:r>
            <a:endParaRPr kumimoji="0" lang="ru-RU" sz="5400" b="1" i="0" u="none" strike="noStrike" kern="1200" normalizeH="0" baseline="0" noProof="0" dirty="0">
              <a:ln w="11430"/>
              <a:blipFill dpi="0" rotWithShape="1">
                <a:blip r:embed="rId2"/>
                <a:srcRect/>
                <a:tile tx="0" ty="0" sx="50000" sy="5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032448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buNone/>
            </a:pPr>
            <a:endParaRPr lang="ru-RU" sz="2200" b="1" i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sz="2200" b="1" i="1" dirty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8E0000"/>
                </a:solidFill>
                <a:latin typeface="Times New Roman" pitchFamily="18" charset="0"/>
                <a:cs typeface="Times New Roman" pitchFamily="18" charset="0"/>
              </a:rPr>
              <a:t>Фомичева И.В.</a:t>
            </a:r>
            <a:endParaRPr lang="ru-RU" sz="2200" b="1" i="1" dirty="0" smtClean="0">
              <a:solidFill>
                <a:srgbClr val="8E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00800" cy="720080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chemeClr val="accent6">
                  <a:lumMod val="75000"/>
                </a:schemeClr>
              </a:solidFill>
              <a:latin typeface="Matilda" pitchFamily="2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4248472" cy="5719624"/>
          </a:xfr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16729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Мы весной цветы сажали,</a:t>
            </a:r>
          </a:p>
          <a:p>
            <a:pPr algn="ctr"/>
            <a:r>
              <a:rPr lang="ru-RU" sz="2000" b="1" i="1" dirty="0" smtClean="0"/>
              <a:t>Летом их мы поливали.</a:t>
            </a:r>
          </a:p>
          <a:p>
            <a:pPr algn="ctr"/>
            <a:r>
              <a:rPr lang="ru-RU" sz="2000" b="1" i="1" dirty="0" smtClean="0"/>
              <a:t>Ну, а осенью теперь,</a:t>
            </a:r>
          </a:p>
          <a:p>
            <a:pPr algn="ctr"/>
            <a:r>
              <a:rPr lang="ru-RU" sz="2000" b="1" i="1" dirty="0" smtClean="0"/>
              <a:t>Рады клумбе мы своей!</a:t>
            </a:r>
            <a:endParaRPr 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0417" y="826698"/>
            <a:ext cx="2520280" cy="1820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0170" y="3956505"/>
            <a:ext cx="2592290" cy="2065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0170" y="4017064"/>
            <a:ext cx="2592289" cy="1944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8613" y="791707"/>
            <a:ext cx="2520280" cy="189021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3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i="1" dirty="0" smtClean="0"/>
              <a:t>Осень </a:t>
            </a:r>
            <a:r>
              <a:rPr lang="ru-RU" sz="2000" b="1" i="1" dirty="0"/>
              <a:t>скверы </a:t>
            </a:r>
            <a:r>
              <a:rPr lang="ru-RU" sz="2000" b="1" i="1" dirty="0" smtClean="0"/>
              <a:t>украшает,</a:t>
            </a:r>
          </a:p>
          <a:p>
            <a:pPr marL="0" indent="0" algn="r">
              <a:buNone/>
            </a:pPr>
            <a:r>
              <a:rPr lang="ru-RU" sz="2000" b="1" i="1" dirty="0" smtClean="0"/>
              <a:t>Разноцветною листвой.</a:t>
            </a:r>
          </a:p>
          <a:p>
            <a:pPr marL="0" indent="0" algn="r">
              <a:buNone/>
            </a:pPr>
            <a:r>
              <a:rPr lang="ru-RU" sz="2000" b="1" i="1" dirty="0" smtClean="0"/>
              <a:t>Осень </a:t>
            </a:r>
            <a:r>
              <a:rPr lang="ru-RU" sz="2000" b="1" i="1" dirty="0"/>
              <a:t>кормит </a:t>
            </a:r>
            <a:r>
              <a:rPr lang="ru-RU" sz="2000" b="1" i="1" dirty="0" smtClean="0"/>
              <a:t>урожаем,</a:t>
            </a:r>
          </a:p>
          <a:p>
            <a:pPr marL="0" indent="0" algn="r">
              <a:buNone/>
            </a:pPr>
            <a:r>
              <a:rPr lang="ru-RU" sz="2000" b="1" i="1" dirty="0" smtClean="0"/>
              <a:t>Птиц</a:t>
            </a:r>
            <a:r>
              <a:rPr lang="ru-RU" sz="2000" b="1" i="1" dirty="0"/>
              <a:t>, зверей и нас с тобой!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606" y="1352771"/>
            <a:ext cx="4128460" cy="3096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7757" y="3445291"/>
            <a:ext cx="3317565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7283152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i="1" dirty="0" smtClean="0"/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r>
              <a:rPr lang="ru-RU" sz="2000" b="1" i="1" dirty="0" smtClean="0"/>
              <a:t> Много </a:t>
            </a:r>
            <a:r>
              <a:rPr lang="ru-RU" sz="2000" b="1" i="1" dirty="0"/>
              <a:t>ягод красных,</a:t>
            </a:r>
          </a:p>
          <a:p>
            <a:pPr marL="0" indent="0">
              <a:buNone/>
            </a:pPr>
            <a:r>
              <a:rPr lang="ru-RU" sz="2000" b="1" i="1" dirty="0" smtClean="0"/>
              <a:t> Спелых </a:t>
            </a:r>
            <a:r>
              <a:rPr lang="ru-RU" sz="2000" b="1" i="1" dirty="0"/>
              <a:t>и </a:t>
            </a:r>
            <a:r>
              <a:rPr lang="ru-RU" sz="2000" b="1" i="1" dirty="0" smtClean="0"/>
              <a:t>прекрасных.</a:t>
            </a:r>
          </a:p>
          <a:p>
            <a:pPr marL="0" indent="0">
              <a:buNone/>
            </a:pPr>
            <a:r>
              <a:rPr lang="ru-RU" sz="2000" b="1" i="1" dirty="0" smtClean="0"/>
              <a:t>Гроздьями висят, </a:t>
            </a:r>
          </a:p>
          <a:p>
            <a:pPr marL="0" indent="0">
              <a:buNone/>
            </a:pPr>
            <a:r>
              <a:rPr lang="ru-RU" sz="2000" b="1" i="1" dirty="0" smtClean="0"/>
              <a:t>Их </a:t>
            </a:r>
            <a:r>
              <a:rPr lang="ru-RU" sz="2000" b="1" i="1" dirty="0"/>
              <a:t>красив наряд!</a:t>
            </a:r>
          </a:p>
          <a:p>
            <a:pPr marL="0" algn="ctr"/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5384" y="1543330"/>
            <a:ext cx="5076860" cy="38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036" y="1738687"/>
            <a:ext cx="7466428" cy="445954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i="1" dirty="0"/>
              <a:t>Мы из ягодок рябины</a:t>
            </a:r>
          </a:p>
          <a:p>
            <a:pPr marL="0" indent="0" algn="r">
              <a:buNone/>
            </a:pPr>
            <a:r>
              <a:rPr lang="ru-RU" sz="2000" b="1" i="1" dirty="0"/>
              <a:t>Смастерили бусы </a:t>
            </a:r>
          </a:p>
          <a:p>
            <a:pPr marL="0" indent="0" algn="r">
              <a:buNone/>
            </a:pPr>
            <a:r>
              <a:rPr lang="ru-RU" sz="2000" b="1" i="1" dirty="0"/>
              <a:t>Для Саши и Полины!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8779" y="750518"/>
            <a:ext cx="2810552" cy="2107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091" y="731923"/>
            <a:ext cx="2684705" cy="2013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0430" y="3282792"/>
            <a:ext cx="3579028" cy="2684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095" y="3306095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9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00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FFABA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82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Matilda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110</cp:revision>
  <cp:lastPrinted>2017-10-09T10:50:54Z</cp:lastPrinted>
  <dcterms:created xsi:type="dcterms:W3CDTF">2013-08-23T08:38:35Z</dcterms:created>
  <dcterms:modified xsi:type="dcterms:W3CDTF">2017-10-09T10:57:15Z</dcterms:modified>
</cp:coreProperties>
</file>